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6"/>
  </p:notesMasterIdLst>
  <p:handoutMasterIdLst>
    <p:handoutMasterId r:id="rId7"/>
  </p:handoutMasterIdLst>
  <p:sldIdLst>
    <p:sldId id="256" r:id="rId2"/>
    <p:sldId id="298" r:id="rId3"/>
    <p:sldId id="299" r:id="rId4"/>
    <p:sldId id="300" r:id="rId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21" autoAdjust="0"/>
  </p:normalViewPr>
  <p:slideViewPr>
    <p:cSldViewPr snapToGrid="0">
      <p:cViewPr>
        <p:scale>
          <a:sx n="100" d="100"/>
          <a:sy n="100" d="100"/>
        </p:scale>
        <p:origin x="-30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B1A0F-47B5-41D5-AC68-8B603F2535DC}" type="datetimeFigureOut">
              <a:rPr lang="en-US" smtClean="0"/>
              <a:pPr/>
              <a:t>10/8/2011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CB56A-7B78-449A-B217-88CC2A8E3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430F1-FCC8-49D4-ACD1-A0FF8259E7DD}" type="datetimeFigureOut">
              <a:rPr lang="en-US" smtClean="0"/>
              <a:pPr/>
              <a:t>10/8/2011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167DC-C02D-4611-A442-21A3130577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355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355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2355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355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5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2356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3568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3569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3BCC04E-2DEB-4A97-9B9C-BDF8B1976FC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357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4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7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3573" name="Picture 21" descr="Potomac Economics Color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6172200"/>
            <a:ext cx="1092200" cy="5476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33B330-BB51-4FB9-8FCB-27C7CCDE1C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38340B-202D-4084-A244-2D1B6ED950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F6694C-E7C5-4F34-B63C-04608489A16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498FA9-1E56-4A33-8BFE-BEC495CDA97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8763"/>
            <a:ext cx="4038600" cy="43386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8763"/>
            <a:ext cx="4038600" cy="43386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1E07AD-B5FA-495C-91D9-BBEB5DF77AD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D15311-429D-45A2-9339-4D4B1E6B18D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D22D3B-3305-40EA-B7B8-3F8BCA318B7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DCFEDE-5550-41E6-B234-99FEBFA8726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4C1C0F-8F87-485C-B61D-B9AD7CD058C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47DBE75-9339-4308-AFC1-AD619106D1D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402E409F-4FAE-45F2-B7AD-74C68E2D81D7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253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253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253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2254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4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8763"/>
            <a:ext cx="8229600" cy="43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pic>
        <p:nvPicPr>
          <p:cNvPr id="22545" name="Picture 17" descr="Potomac Economics Color 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48600" y="6172200"/>
            <a:ext cx="1092200" cy="5476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lvl="1"/>
            <a:r>
              <a:rPr lang="en-US" sz="3200" dirty="0" smtClean="0">
                <a:solidFill>
                  <a:schemeClr val="bg1"/>
                </a:solidFill>
              </a:rPr>
              <a:t>Net Revenue Analysis for Identified Constraints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2133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500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500" dirty="0" smtClean="0">
                <a:solidFill>
                  <a:srgbClr val="0070C0"/>
                </a:solidFill>
              </a:rPr>
              <a:t>ERCOT TAC Meeting</a:t>
            </a:r>
            <a:endParaRPr lang="en-US" sz="1500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endParaRPr lang="en-US" sz="1500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500" dirty="0" smtClean="0">
                <a:solidFill>
                  <a:srgbClr val="0070C0"/>
                </a:solidFill>
              </a:rPr>
              <a:t>October 11, </a:t>
            </a:r>
            <a:r>
              <a:rPr lang="en-US" sz="1500" dirty="0" smtClean="0">
                <a:solidFill>
                  <a:srgbClr val="0070C0"/>
                </a:solidFill>
              </a:rPr>
              <a:t>2011</a:t>
            </a:r>
          </a:p>
          <a:p>
            <a:pPr>
              <a:lnSpc>
                <a:spcPct val="80000"/>
              </a:lnSpc>
            </a:pPr>
            <a:endParaRPr lang="en-US" sz="1500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100" dirty="0" smtClean="0">
                <a:solidFill>
                  <a:srgbClr val="0070C0"/>
                </a:solidFill>
              </a:rPr>
              <a:t>Dan L. Jones</a:t>
            </a:r>
          </a:p>
          <a:p>
            <a:pPr>
              <a:lnSpc>
                <a:spcPct val="80000"/>
              </a:lnSpc>
            </a:pPr>
            <a:r>
              <a:rPr lang="en-US" sz="1100" dirty="0" smtClean="0">
                <a:solidFill>
                  <a:srgbClr val="0070C0"/>
                </a:solidFill>
              </a:rPr>
              <a:t>Vice President</a:t>
            </a:r>
          </a:p>
          <a:p>
            <a:pPr>
              <a:lnSpc>
                <a:spcPct val="80000"/>
              </a:lnSpc>
            </a:pPr>
            <a:r>
              <a:rPr lang="en-US" sz="1100" dirty="0" smtClean="0">
                <a:solidFill>
                  <a:srgbClr val="0070C0"/>
                </a:solidFill>
              </a:rPr>
              <a:t>Director, ERCOT IMM</a:t>
            </a:r>
          </a:p>
          <a:p>
            <a:pPr>
              <a:lnSpc>
                <a:spcPct val="80000"/>
              </a:lnSpc>
            </a:pPr>
            <a:r>
              <a:rPr lang="en-US" sz="1100" dirty="0" smtClean="0">
                <a:solidFill>
                  <a:srgbClr val="0070C0"/>
                </a:solidFill>
              </a:rPr>
              <a:t>Potomac Economics</a:t>
            </a:r>
          </a:p>
          <a:p>
            <a:pPr>
              <a:lnSpc>
                <a:spcPct val="80000"/>
              </a:lnSpc>
            </a:pPr>
            <a:endParaRPr lang="en-US" sz="15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Task Description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8763"/>
            <a:ext cx="8229600" cy="4967287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Calculate the “net revenue” pursuant to the holistic solution methodology for 9 constraints identified by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Luminant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Methodology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Time period of Dec. 1, 2010 – Oct. 6, 2011 real-time market</a:t>
            </a:r>
          </a:p>
          <a:p>
            <a:pPr lvl="1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For each constraint, identified the resource that typically has the highest absolute value of those with negative shift factors</a:t>
            </a:r>
          </a:p>
          <a:p>
            <a:pPr lvl="1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Used SCED interval data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rather than SPP data as defined in the holistic solution methodology</a:t>
            </a:r>
          </a:p>
          <a:p>
            <a:pPr lvl="1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For each identified resource associated with each constraint, calculated the “net revenue” &gt; $0 for each SCED interval in which the constraint was binding using the resource node LMP and the daily FIP*10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u="sng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>
              <a:buNone/>
            </a:pPr>
            <a:endParaRPr lang="en-US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Constraints Identified by </a:t>
            </a:r>
            <a:r>
              <a:rPr lang="en-US" dirty="0" err="1" smtClean="0"/>
              <a:t>Luminant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330741"/>
            <a:ext cx="3943350" cy="520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 Revenue Results</a:t>
            </a:r>
            <a:endParaRPr lang="en-US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613" y="1471613"/>
            <a:ext cx="63912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2793</TotalTime>
  <Words>141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Pixel</vt:lpstr>
      <vt:lpstr>Net Revenue Analysis for Identified Constraints</vt:lpstr>
      <vt:lpstr>Task Description</vt:lpstr>
      <vt:lpstr>Constraints Identified by Luminant</vt:lpstr>
      <vt:lpstr>Net Revenue Results</vt:lpstr>
    </vt:vector>
  </TitlesOfParts>
  <Company>ERCOT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 Monitoring and Market Design</dc:title>
  <dc:creator>djones</dc:creator>
  <cp:lastModifiedBy>djones</cp:lastModifiedBy>
  <cp:revision>160</cp:revision>
  <dcterms:created xsi:type="dcterms:W3CDTF">2006-11-29T20:07:36Z</dcterms:created>
  <dcterms:modified xsi:type="dcterms:W3CDTF">2011-10-08T17:59:25Z</dcterms:modified>
</cp:coreProperties>
</file>